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11" r:id="rId3"/>
    <p:sldId id="313" r:id="rId4"/>
    <p:sldId id="314" r:id="rId5"/>
    <p:sldId id="315" r:id="rId6"/>
    <p:sldId id="316" r:id="rId7"/>
    <p:sldId id="320" r:id="rId8"/>
    <p:sldId id="318" r:id="rId9"/>
    <p:sldId id="321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5"/>
    <p:sldId id="338" r:id="rId26"/>
    <p:sldId id="339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